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5"/>
  </p:notesMasterIdLst>
  <p:sldIdLst>
    <p:sldId id="256" r:id="rId2"/>
    <p:sldId id="287" r:id="rId3"/>
    <p:sldId id="28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9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theme" Target="theme/theme1.xml" />
  <Relationship Id="rId3" Type="http://schemas.openxmlformats.org/officeDocument/2006/relationships/slide" Target="slides/slide2.xml" />
  <Relationship Id="rId7" Type="http://schemas.openxmlformats.org/officeDocument/2006/relationships/viewProps" Target="viewProps.xml" />
  <Relationship Id="rId2" Type="http://schemas.openxmlformats.org/officeDocument/2006/relationships/slide" Target="slides/slide1.xml" />
  <Relationship Id="rId1" Type="http://schemas.openxmlformats.org/officeDocument/2006/relationships/slideMaster" Target="slideMasters/slideMaster1.xml" />
  <Relationship Id="rId6" Type="http://schemas.openxmlformats.org/officeDocument/2006/relationships/presProps" Target="presProps.xml" />
  <Relationship Id="rId5" Type="http://schemas.openxmlformats.org/officeDocument/2006/relationships/notesMaster" Target="notesMasters/notesMaster1.xml" />
  <Relationship Id="rId4" Type="http://schemas.openxmlformats.org/officeDocument/2006/relationships/slide" Target="slides/slide3.xml" />
  <Relationship Id="rId9" Type="http://schemas.openxmlformats.org/officeDocument/2006/relationships/tableStyles" Target="tableStyles.xml" />
  <Relationship Id="rId10" Type="http://schemas.openxmlformats.org/officeDocument/2006/relationships/customXml" Target="../customXml/item1.xml" />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E40FC-32C8-4FEA-946C-11E1C20138D1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61EBD-879B-4166-B01B-D70219FAE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336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file created specifically for Andrea Ivory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61EBD-879B-4166-B01B-D70219FAE6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54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279EEFE-819D-4AFA-9D21-A7003B031629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4562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D860-9118-41E9-BE00-9359DD83FD72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44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0802-8708-43B2-8AC8-ECAC58B49070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116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93E6-819E-4FDE-9FC5-86D780F1C1D0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0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5271-A342-473C-92D3-DDA907EE7029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8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A5DB1-4E72-4590-98C5-911E065C924D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7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15C9-F946-441A-8693-0426B01DAC6E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4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8ADB-BAA0-4BAE-A48B-486DB639439F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39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B94D5-AE88-4474-AE67-B09C1B45007A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3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5D8C-3320-46CF-BE3F-81A4CF79B576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2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80D3F-66B7-429B-A225-47F8354C8717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74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F1F4088-13AC-486D-8960-10DA647A87BD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A2FC2993-1AB6-418B-9EA2-B2B812F337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Get the Best Mortgage Rate</a:t>
            </a:r>
          </a:p>
        </p:txBody>
      </p:sp>
      <p:sp>
        <p:nvSpPr>
          <p:cNvPr id="3" name="Subtitle 2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23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3E29159C-2595-49B6-9816-F1ACE8E3E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FICO Credit Scores</a:t>
            </a:r>
          </a:p>
        </p:txBody>
      </p:sp>
      <p:sp>
        <p:nvSpPr>
          <p:cNvPr id="3" name="Content Placeholder 2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4628E08D-5815-4239-9E16-69EDC444A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Bad</a:t>
            </a:r>
          </a:p>
          <a:p>
            <a:pPr marL="617220" lvl="1" indent="-342900">
              <a:buFont typeface="+mj-lt"/>
              <a:buAutoNum type="alphaLcPeriod"/>
            </a:pPr>
            <a:r>
              <a:rPr lang="en-US" sz="2000" dirty="0"/>
              <a:t>300-629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Fair</a:t>
            </a:r>
          </a:p>
          <a:p>
            <a:pPr marL="617220" lvl="1" indent="-342900">
              <a:buFont typeface="+mj-lt"/>
              <a:buAutoNum type="alphaLcPeriod" startAt="2"/>
            </a:pPr>
            <a:r>
              <a:rPr lang="en-US" sz="2000" dirty="0"/>
              <a:t>630-689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Good</a:t>
            </a:r>
          </a:p>
          <a:p>
            <a:pPr marL="617220" lvl="1" indent="-342900">
              <a:buFont typeface="+mj-lt"/>
              <a:buAutoNum type="alphaLcPeriod" startAt="3"/>
            </a:pPr>
            <a:r>
              <a:rPr lang="en-US" sz="2000" dirty="0"/>
              <a:t>690-719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Excellent</a:t>
            </a:r>
          </a:p>
          <a:p>
            <a:pPr marL="617220" lvl="1" indent="-342900">
              <a:buFont typeface="+mj-lt"/>
              <a:buAutoNum type="alphaLcPeriod" startAt="4"/>
            </a:pPr>
            <a:r>
              <a:rPr lang="en-US" sz="2000" dirty="0"/>
              <a:t>720-850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7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E82AB522-BEE2-49BB-B69A-02DB6092D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Actions </a:t>
            </a:r>
            <a:r>
              <a:rPr lang="en-US" dirty="0"/>
              <a:t>to Take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56B441C-39CD-47B8-9A77-CB9AFF27DA8D}"/>
              </a:ext>
            </a:extLst>
          </p:cNvPr>
          <p:cNvSpPr/>
          <p:nvPr/>
        </p:nvSpPr>
        <p:spPr>
          <a:xfrm>
            <a:off x="3848916" y="3429000"/>
            <a:ext cx="1470993" cy="1325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Boost your credit score</a:t>
            </a:r>
          </a:p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CD209C3-7D5E-4B40-BCED-0C3D944A6F27}"/>
              </a:ext>
            </a:extLst>
          </p:cNvPr>
          <p:cNvSpPr/>
          <p:nvPr/>
        </p:nvSpPr>
        <p:spPr>
          <a:xfrm>
            <a:off x="942991" y="2302566"/>
            <a:ext cx="1602678" cy="1325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Improve debt-to-income ratio</a:t>
            </a:r>
          </a:p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C54098-0F84-4822-A16B-A04E53E1BAF3}"/>
              </a:ext>
            </a:extLst>
          </p:cNvPr>
          <p:cNvSpPr/>
          <p:nvPr/>
        </p:nvSpPr>
        <p:spPr>
          <a:xfrm>
            <a:off x="6623157" y="2866129"/>
            <a:ext cx="1314896" cy="990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Keep your job</a:t>
            </a:r>
          </a:p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F82C45-E1DD-4F4F-A39D-75B4D8A8A19B}"/>
              </a:ext>
            </a:extLst>
          </p:cNvPr>
          <p:cNvSpPr/>
          <p:nvPr/>
        </p:nvSpPr>
        <p:spPr>
          <a:xfrm>
            <a:off x="9212738" y="2438573"/>
            <a:ext cx="1426282" cy="12125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Make big down payment</a:t>
            </a:r>
          </a:p>
          <a:p>
            <a:pPr algn="ctr"/>
            <a:endParaRPr lang="en-US" dirty="0"/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68B5904A-5AB3-4FAD-978A-1C9E2CE1D46D}"/>
              </a:ext>
            </a:extLst>
          </p:cNvPr>
          <p:cNvSpPr/>
          <p:nvPr/>
        </p:nvSpPr>
        <p:spPr>
          <a:xfrm>
            <a:off x="259396" y="5365806"/>
            <a:ext cx="11033444" cy="6052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7419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1.xml" />
</Relationships>
</file>

<file path=customXml/item1.xml><?xml version="1.0" encoding="utf-8"?>
<GradingEngineProps xmlns="http://tempuri.org/temp">
  <UserID>{c7e2d248-e085-436b-b523-06d69b1dd709}</UserID>
  <AssignmentID>{c7e2d248-e085-436b-b523-06d69b1dd709}</AssignmentID>
</GradingEngineProps>
</file>

<file path=customXml/itemProps1.xml><?xml version="1.0" encoding="utf-8"?>
<ds:datastoreItem xmlns:ds="http://schemas.openxmlformats.org/officeDocument/2006/customXml" ds:itemID="{0ec4aff3-bda7-4e98-82ae-08b440c36238}">
  <ds:schemaRefs>
    <ds:schemaRef ds:uri="http://tempuri.org/temp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38</Words>
  <Application>Microsoft Office PowerPoint</Application>
  <PresentationFormat>Widescreen</PresentationFormat>
  <Paragraphs>19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Schoolbook</vt:lpstr>
      <vt:lpstr>Wingdings 2</vt:lpstr>
      <vt:lpstr>View</vt:lpstr>
      <vt:lpstr>Get the Best Mortgage Rate</vt:lpstr>
      <vt:lpstr>FICO Credit Scores</vt:lpstr>
      <vt:lpstr>What Actions to Take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Cashman Neighborhood Lenders</dc:title>
  <dc:creator>Your Name</dc:creator>
  <cp:keywords>© 2020 Cengage Learning.</cp:keywords>
  <dcterms:created xsi:type="dcterms:W3CDTF">2018-07-10T21:13:02Z</dcterms:created>
  <dcterms:modified xsi:type="dcterms:W3CDTF">2018-09-07T16:12:33Z</dcterms:modified>
</cp:coreProperties>
</file>